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60" r:id="rId3"/>
    <p:sldId id="274" r:id="rId4"/>
    <p:sldId id="27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145"/>
    <a:srgbClr val="70AD47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59" autoAdjust="0"/>
    <p:restoredTop sz="86377"/>
  </p:normalViewPr>
  <p:slideViewPr>
    <p:cSldViewPr snapToGrid="0">
      <p:cViewPr varScale="1">
        <p:scale>
          <a:sx n="57" d="100"/>
          <a:sy n="57" d="100"/>
        </p:scale>
        <p:origin x="696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2A31FF-6902-4BC2-AC2D-9FAE430F92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CFC8C2-9675-4B26-9660-DB95E2246C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32143-CDB6-4651-B485-F129AED93090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7EF56A-29D8-4D73-BF85-E3ED0A360B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3A68F-B684-4A81-9FDB-84598A6398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F3149-82EE-4E47-A95F-F2BDB0465C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774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0:38:55.6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5636 10043 3067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0:38:55.6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4784 9709 1419 0 0,'0'0'0'0'0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0:38:55.6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4786 9706 415 0 0,'6'-9'0'0'0,"-4"6"1072"0"0,4-5-1072 0 0,-6 7 716 0 0,4-4-716 0 0,-5 7 300 0 0,4-5-300 0 0,-5 6 328 0 0,4-6-328 0 0,-4 7 440 0 0,4-7-440 0 0,-4 6 472 0 0,4-5-472 0 0,-4 5 352 0 0,4-5-352 0 0,-5 4 168 0 0,6-4-168 0 0,-6 4 0 0 0,6-4 0 0 0,-6 4-84 0 0,6-4 84 0 0,-6 4-156 0 0,6-4 156 0 0,-6 4-168 0 0,6-4 168 0 0,-6 4-248 0 0,6-4 248 0 0,-6 4-860 0 0,6-4 860 0 0,-6 4-1368 0 0,6-4 1368 0 0,1-3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0:38:55.6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5636 10043 3067 0 0,'0'0'0'0'0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0:38:55.6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4784 9709 1419 0 0,'0'0'0'0'0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0:38:55.6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4786 9706 415 0 0,'6'-9'0'0'0,"-4"6"1072"0"0,4-5-1072 0 0,-6 7 716 0 0,4-4-716 0 0,-5 7 300 0 0,4-5-300 0 0,-5 6 328 0 0,4-6-328 0 0,-4 7 440 0 0,4-7-440 0 0,-4 6 472 0 0,4-5-472 0 0,-4 5 352 0 0,4-5-352 0 0,-5 4 168 0 0,6-4-168 0 0,-6 4 0 0 0,6-4 0 0 0,-6 4-84 0 0,6-4 84 0 0,-6 4-156 0 0,6-4 156 0 0,-6 4-168 0 0,6-4 168 0 0,-6 4-248 0 0,6-4 248 0 0,-6 4-860 0 0,6-4 860 0 0,-6 4-1368 0 0,6-4 1368 0 0,1-3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0:38:55.6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5636 10043 3067 0 0,'0'0'0'0'0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0:38:55.6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4784 9709 1419 0 0,'0'0'0'0'0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0:38:55.6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4786 9706 415 0 0,'6'-9'0'0'0,"-4"6"1072"0"0,4-5-1072 0 0,-6 7 716 0 0,4-4-716 0 0,-5 7 300 0 0,4-5-300 0 0,-5 6 328 0 0,4-6-328 0 0,-4 7 440 0 0,4-7-440 0 0,-4 6 472 0 0,4-5-472 0 0,-4 5 352 0 0,4-5-352 0 0,-5 4 168 0 0,6-4-168 0 0,-6 4 0 0 0,6-4 0 0 0,-6 4-84 0 0,6-4 84 0 0,-6 4-156 0 0,6-4 156 0 0,-6 4-168 0 0,6-4 168 0 0,-6 4-248 0 0,6-4 248 0 0,-6 4-860 0 0,6-4 860 0 0,-6 4-1368 0 0,6-4 1368 0 0,1-3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D3961-A7B9-ED40-9F13-8D2504F7BC2D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A2011-699E-114A-9EC8-484B2CECA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44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A2011-699E-114A-9EC8-484B2CECAA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49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12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1F6C51-4C81-48FC-9488-37D7770DB1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298970"/>
            <a:ext cx="10906183" cy="598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2E75B6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8CA685-961E-4E72-88D9-27C3671D6B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951726"/>
            <a:ext cx="10906182" cy="457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70AD47"/>
                </a:solidFill>
              </a:defRPr>
            </a:lvl1pPr>
          </a:lstStyle>
          <a:p>
            <a:pPr lvl="0"/>
            <a:r>
              <a:rPr lang="en-GB" dirty="0"/>
              <a:t>Sub heading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2414F67-9070-47F0-B1EA-5557EBAC24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57" y="1806498"/>
            <a:ext cx="10906125" cy="383865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2E75B6"/>
              </a:buClr>
              <a:buNone/>
              <a:defRPr/>
            </a:lvl1pPr>
            <a:lvl2pPr>
              <a:buClr>
                <a:srgbClr val="2E75B6"/>
              </a:buClr>
              <a:defRPr/>
            </a:lvl2pPr>
            <a:lvl3pPr>
              <a:buClr>
                <a:srgbClr val="2E75B6"/>
              </a:buClr>
              <a:defRPr/>
            </a:lvl3pPr>
            <a:lvl4pPr>
              <a:buClr>
                <a:srgbClr val="2E75B6"/>
              </a:buClr>
              <a:defRPr/>
            </a:lvl4pPr>
            <a:lvl5pPr>
              <a:buClr>
                <a:srgbClr val="2E75B6"/>
              </a:buClr>
              <a:defRPr/>
            </a:lvl5pPr>
          </a:lstStyle>
          <a:p>
            <a:pPr lvl="0"/>
            <a:r>
              <a:rPr lang="en-US" dirty="0"/>
              <a:t>Add text here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6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96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99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99" y="360001"/>
            <a:ext cx="11232000" cy="5793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999" y="1566001"/>
            <a:ext cx="10944000" cy="45720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80000" y="6324594"/>
            <a:ext cx="11232000" cy="396000"/>
          </a:xfrm>
          <a:prstGeom prst="rect">
            <a:avLst/>
          </a:prstGeom>
        </p:spPr>
        <p:txBody>
          <a:bodyPr/>
          <a:lstStyle/>
          <a:p>
            <a:r>
              <a:rPr lang="en-GB" dirty="0" err="1"/>
              <a:t>www.britishcouncil.org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777816" y="6324594"/>
            <a:ext cx="2743200" cy="396000"/>
          </a:xfrm>
          <a:prstGeom prst="rect">
            <a:avLst/>
          </a:prstGeom>
        </p:spPr>
        <p:txBody>
          <a:bodyPr/>
          <a:lstStyle/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8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38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3.xml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6.xml"/><Relationship Id="rId4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9.xml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86BEBC-8EA7-4FD7-9932-875D744F3EF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1590" y="2882693"/>
            <a:ext cx="9684009" cy="15419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5400" b="1" dirty="0" err="1">
                <a:solidFill>
                  <a:srgbClr val="EE7145"/>
                </a:solidFill>
                <a:latin typeface="Effra" panose="020B0606080202020204" pitchFamily="34" charset="77"/>
              </a:rPr>
              <a:t>Analysing</a:t>
            </a:r>
            <a:r>
              <a:rPr lang="en-US" sz="5400" b="1" dirty="0">
                <a:solidFill>
                  <a:srgbClr val="EE7145"/>
                </a:solidFill>
                <a:latin typeface="Effra" panose="020B0606080202020204" pitchFamily="34" charset="77"/>
              </a:rPr>
              <a:t> quantitative data</a:t>
            </a:r>
          </a:p>
          <a:p>
            <a:pPr marL="0" indent="0">
              <a:buNone/>
            </a:pPr>
            <a:r>
              <a:rPr lang="en-US" sz="5400" dirty="0">
                <a:solidFill>
                  <a:srgbClr val="EE7145"/>
                </a:solidFill>
                <a:latin typeface="Effra" panose="020B0606080202020204" pitchFamily="34" charset="77"/>
              </a:rPr>
              <a:t>How do we make sense of data?</a:t>
            </a:r>
          </a:p>
          <a:p>
            <a:pPr marL="0" indent="0">
              <a:buNone/>
            </a:pPr>
            <a:endParaRPr lang="en-US" sz="1800" dirty="0">
              <a:solidFill>
                <a:srgbClr val="EE7145"/>
              </a:solidFill>
              <a:latin typeface="Effra" panose="020B0606080202020204" pitchFamily="34" charset="77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519EF72B-6D5D-1442-8583-784B5ADE00B2}"/>
              </a:ext>
            </a:extLst>
          </p:cNvPr>
          <p:cNvSpPr txBox="1">
            <a:spLocks/>
          </p:cNvSpPr>
          <p:nvPr/>
        </p:nvSpPr>
        <p:spPr>
          <a:xfrm>
            <a:off x="831591" y="2283887"/>
            <a:ext cx="10906183" cy="5988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rgbClr val="EE7145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Module 4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Effra" panose="020B0606080202020204" pitchFamily="34" charset="77"/>
              </a:rPr>
              <a:t>– Understanding ways of doing research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65E3385-AB6A-DE41-A9CA-A377A57D93A2}"/>
              </a:ext>
            </a:extLst>
          </p:cNvPr>
          <p:cNvSpPr txBox="1">
            <a:spLocks/>
          </p:cNvSpPr>
          <p:nvPr/>
        </p:nvSpPr>
        <p:spPr>
          <a:xfrm>
            <a:off x="2778068" y="6174909"/>
            <a:ext cx="5220039" cy="3300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rgbClr val="EE7145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1300" dirty="0">
                <a:solidFill>
                  <a:schemeClr val="bg1">
                    <a:lumMod val="50000"/>
                  </a:schemeClr>
                </a:solidFill>
                <a:latin typeface="Effra" panose="020B0606080202020204" pitchFamily="34" charset="77"/>
              </a:rPr>
              <a:t>WORKSHOP PRESENTATION</a:t>
            </a:r>
          </a:p>
        </p:txBody>
      </p:sp>
    </p:spTree>
    <p:extLst>
      <p:ext uri="{BB962C8B-B14F-4D97-AF65-F5344CB8AC3E}">
        <p14:creationId xmlns:p14="http://schemas.microsoft.com/office/powerpoint/2010/main" val="83618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7321B75-AC1A-40E3-A07A-DB9C55C2D196}"/>
                  </a:ext>
                </a:extLst>
              </p14:cNvPr>
              <p14:cNvContentPartPr/>
              <p14:nvPr/>
            </p14:nvContentPartPr>
            <p14:xfrm>
              <a:off x="1769377" y="2080993"/>
              <a:ext cx="9525" cy="9525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7321B75-AC1A-40E3-A07A-DB9C55C2D1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3127" y="1604743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AD09C8B-F56F-404A-9D08-D6648EF1C6BF}"/>
                  </a:ext>
                </a:extLst>
              </p14:cNvPr>
              <p14:cNvContentPartPr/>
              <p14:nvPr/>
            </p14:nvContentPartPr>
            <p14:xfrm>
              <a:off x="1487185" y="1970141"/>
              <a:ext cx="9525" cy="9525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AD09C8B-F56F-404A-9D08-D6648EF1C6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0460" y="1503416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659793E-FF62-48F5-A717-B1122B520C9E}"/>
                  </a:ext>
                </a:extLst>
              </p14:cNvPr>
              <p14:cNvContentPartPr/>
              <p14:nvPr/>
            </p14:nvContentPartPr>
            <p14:xfrm>
              <a:off x="1488143" y="1959544"/>
              <a:ext cx="9525" cy="9525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659793E-FF62-48F5-A717-B1122B520C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8299" y="1943986"/>
                <a:ext cx="48816" cy="40958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36D824EE-301F-A741-8D56-34CF692E5056}"/>
              </a:ext>
            </a:extLst>
          </p:cNvPr>
          <p:cNvSpPr txBox="1">
            <a:spLocks/>
          </p:cNvSpPr>
          <p:nvPr/>
        </p:nvSpPr>
        <p:spPr>
          <a:xfrm>
            <a:off x="791942" y="6275408"/>
            <a:ext cx="10906183" cy="5988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rgbClr val="EE7145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Module 4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 – Understanding ways of doing research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C86B1-1E40-E54C-BAB8-548D582570FA}"/>
              </a:ext>
            </a:extLst>
          </p:cNvPr>
          <p:cNvCxnSpPr/>
          <p:nvPr/>
        </p:nvCxnSpPr>
        <p:spPr>
          <a:xfrm>
            <a:off x="791942" y="6228878"/>
            <a:ext cx="5720370" cy="0"/>
          </a:xfrm>
          <a:prstGeom prst="line">
            <a:avLst/>
          </a:prstGeom>
          <a:ln>
            <a:solidFill>
              <a:srgbClr val="EE7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10AFBBA-93CF-45AC-AA04-F3491308C1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232" y="1741117"/>
            <a:ext cx="7481190" cy="384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57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7321B75-AC1A-40E3-A07A-DB9C55C2D196}"/>
                  </a:ext>
                </a:extLst>
              </p14:cNvPr>
              <p14:cNvContentPartPr/>
              <p14:nvPr/>
            </p14:nvContentPartPr>
            <p14:xfrm>
              <a:off x="1769377" y="2080993"/>
              <a:ext cx="9525" cy="9525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7321B75-AC1A-40E3-A07A-DB9C55C2D1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3127" y="1604743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AD09C8B-F56F-404A-9D08-D6648EF1C6BF}"/>
                  </a:ext>
                </a:extLst>
              </p14:cNvPr>
              <p14:cNvContentPartPr/>
              <p14:nvPr/>
            </p14:nvContentPartPr>
            <p14:xfrm>
              <a:off x="1487185" y="1970141"/>
              <a:ext cx="9525" cy="9525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AD09C8B-F56F-404A-9D08-D6648EF1C6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0460" y="1503416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659793E-FF62-48F5-A717-B1122B520C9E}"/>
                  </a:ext>
                </a:extLst>
              </p14:cNvPr>
              <p14:cNvContentPartPr/>
              <p14:nvPr/>
            </p14:nvContentPartPr>
            <p14:xfrm>
              <a:off x="1488143" y="1959544"/>
              <a:ext cx="9525" cy="9525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659793E-FF62-48F5-A717-B1122B520C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8299" y="1943986"/>
                <a:ext cx="48816" cy="40958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36D824EE-301F-A741-8D56-34CF692E5056}"/>
              </a:ext>
            </a:extLst>
          </p:cNvPr>
          <p:cNvSpPr txBox="1">
            <a:spLocks/>
          </p:cNvSpPr>
          <p:nvPr/>
        </p:nvSpPr>
        <p:spPr>
          <a:xfrm>
            <a:off x="791942" y="6275408"/>
            <a:ext cx="10906183" cy="5988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rgbClr val="EE7145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Module 4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 – Understanding ways of doing research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C86B1-1E40-E54C-BAB8-548D582570FA}"/>
              </a:ext>
            </a:extLst>
          </p:cNvPr>
          <p:cNvCxnSpPr/>
          <p:nvPr/>
        </p:nvCxnSpPr>
        <p:spPr>
          <a:xfrm>
            <a:off x="791942" y="6228878"/>
            <a:ext cx="5720370" cy="0"/>
          </a:xfrm>
          <a:prstGeom prst="line">
            <a:avLst/>
          </a:prstGeom>
          <a:ln>
            <a:solidFill>
              <a:srgbClr val="EE7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19D33B2-70EF-4A6A-9D42-39498514BC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3138" y="2054047"/>
            <a:ext cx="6664002" cy="274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88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7321B75-AC1A-40E3-A07A-DB9C55C2D196}"/>
                  </a:ext>
                </a:extLst>
              </p14:cNvPr>
              <p14:cNvContentPartPr/>
              <p14:nvPr/>
            </p14:nvContentPartPr>
            <p14:xfrm>
              <a:off x="1769377" y="2080993"/>
              <a:ext cx="9525" cy="9525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7321B75-AC1A-40E3-A07A-DB9C55C2D1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3127" y="1604743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AD09C8B-F56F-404A-9D08-D6648EF1C6BF}"/>
                  </a:ext>
                </a:extLst>
              </p14:cNvPr>
              <p14:cNvContentPartPr/>
              <p14:nvPr/>
            </p14:nvContentPartPr>
            <p14:xfrm>
              <a:off x="1487185" y="1970141"/>
              <a:ext cx="9525" cy="9525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AD09C8B-F56F-404A-9D08-D6648EF1C6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0460" y="1503416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659793E-FF62-48F5-A717-B1122B520C9E}"/>
                  </a:ext>
                </a:extLst>
              </p14:cNvPr>
              <p14:cNvContentPartPr/>
              <p14:nvPr/>
            </p14:nvContentPartPr>
            <p14:xfrm>
              <a:off x="1488143" y="1959544"/>
              <a:ext cx="9525" cy="9525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659793E-FF62-48F5-A717-B1122B520C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8299" y="1943986"/>
                <a:ext cx="48816" cy="40958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36D824EE-301F-A741-8D56-34CF692E5056}"/>
              </a:ext>
            </a:extLst>
          </p:cNvPr>
          <p:cNvSpPr txBox="1">
            <a:spLocks/>
          </p:cNvSpPr>
          <p:nvPr/>
        </p:nvSpPr>
        <p:spPr>
          <a:xfrm>
            <a:off x="791942" y="6275408"/>
            <a:ext cx="10906183" cy="5988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rgbClr val="EE7145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Module 4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Effra Medium" panose="020B0606080202020204" pitchFamily="34" charset="77"/>
              </a:rPr>
              <a:t> – Understanding ways of doing research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C86B1-1E40-E54C-BAB8-548D582570FA}"/>
              </a:ext>
            </a:extLst>
          </p:cNvPr>
          <p:cNvCxnSpPr/>
          <p:nvPr/>
        </p:nvCxnSpPr>
        <p:spPr>
          <a:xfrm>
            <a:off x="791942" y="6228878"/>
            <a:ext cx="5720370" cy="0"/>
          </a:xfrm>
          <a:prstGeom prst="line">
            <a:avLst/>
          </a:prstGeom>
          <a:ln>
            <a:solidFill>
              <a:srgbClr val="EE7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67B47F2-3FC0-4739-9778-34DDF7141C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2905" y="944305"/>
            <a:ext cx="8630270" cy="476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77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5483</TotalTime>
  <Words>46</Words>
  <Application>Microsoft Office PowerPoint</Application>
  <PresentationFormat>Widescreen</PresentationFormat>
  <Paragraphs>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Effra</vt:lpstr>
      <vt:lpstr>Effra Medium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Wilkinson, Hannah F</dc:creator>
  <cp:lastModifiedBy>Isobel Wilson-Cleary</cp:lastModifiedBy>
  <cp:revision>24</cp:revision>
  <dcterms:created xsi:type="dcterms:W3CDTF">2019-07-22T15:03:15Z</dcterms:created>
  <dcterms:modified xsi:type="dcterms:W3CDTF">2021-10-08T08:49:58Z</dcterms:modified>
</cp:coreProperties>
</file>