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61" r:id="rId4"/>
    <p:sldId id="262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45"/>
    <a:srgbClr val="70AD4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9" autoAdjust="0"/>
    <p:restoredTop sz="86377"/>
  </p:normalViewPr>
  <p:slideViewPr>
    <p:cSldViewPr snapToGrid="0">
      <p:cViewPr varScale="1">
        <p:scale>
          <a:sx n="138" d="100"/>
          <a:sy n="138" d="100"/>
        </p:scale>
        <p:origin x="67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A31FF-6902-4BC2-AC2D-9FAE430F9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8C2-9675-4B26-9660-DB95E2246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2143-CDB6-4651-B485-F129AED93090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EF56A-29D8-4D73-BF85-E3ED0A360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3A68F-B684-4A81-9FDB-84598A639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3149-82EE-4E47-A95F-F2BDB0465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3961-A7B9-ED40-9F13-8D2504F7BC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2011-699E-114A-9EC8-484B2CEC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F6C51-4C81-48FC-9488-37D7770DB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298970"/>
            <a:ext cx="10906183" cy="5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2E75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CA685-961E-4E72-88D9-27C3671D6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951726"/>
            <a:ext cx="10906182" cy="45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0AD47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414F67-9070-47F0-B1EA-5557EBAC2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57" y="1806498"/>
            <a:ext cx="10906125" cy="383865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E75B6"/>
              </a:buClr>
              <a:buNone/>
              <a:defRPr/>
            </a:lvl1pPr>
            <a:lvl2pPr>
              <a:buClr>
                <a:srgbClr val="2E75B6"/>
              </a:buClr>
              <a:defRPr/>
            </a:lvl2pPr>
            <a:lvl3pPr>
              <a:buClr>
                <a:srgbClr val="2E75B6"/>
              </a:buClr>
              <a:defRPr/>
            </a:lvl3pPr>
            <a:lvl4pPr>
              <a:buClr>
                <a:srgbClr val="2E75B6"/>
              </a:buClr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0001"/>
            <a:ext cx="11232000" cy="579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566001"/>
            <a:ext cx="10944000" cy="4572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80000" y="6324594"/>
            <a:ext cx="11232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7816" y="6324594"/>
            <a:ext cx="2743200" cy="396000"/>
          </a:xfrm>
          <a:prstGeom prst="rect">
            <a:avLst/>
          </a:prstGeom>
        </p:spPr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6BEBC-8EA7-4FD7-9932-875D744F3E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1590" y="2882693"/>
            <a:ext cx="9684009" cy="1541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Developing research questions</a:t>
            </a:r>
            <a:endParaRPr lang="en-GB" sz="5400" b="1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19EF72B-6D5D-1442-8583-784B5ADE00B2}"/>
              </a:ext>
            </a:extLst>
          </p:cNvPr>
          <p:cNvSpPr txBox="1">
            <a:spLocks/>
          </p:cNvSpPr>
          <p:nvPr/>
        </p:nvSpPr>
        <p:spPr>
          <a:xfrm>
            <a:off x="831591" y="2283887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280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– Understanding the initial stages of teacher research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65E3385-AB6A-DE41-A9CA-A377A57D93A2}"/>
              </a:ext>
            </a:extLst>
          </p:cNvPr>
          <p:cNvSpPr txBox="1">
            <a:spLocks/>
          </p:cNvSpPr>
          <p:nvPr/>
        </p:nvSpPr>
        <p:spPr>
          <a:xfrm>
            <a:off x="2778068" y="6174909"/>
            <a:ext cx="5220039" cy="330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WORKSHOP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61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B4C79-3306-4FFF-A428-C00408CDC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095782"/>
            <a:ext cx="10906183" cy="598806"/>
          </a:xfrm>
        </p:spPr>
        <p:txBody>
          <a:bodyPr/>
          <a:lstStyle/>
          <a:p>
            <a:r>
              <a:rPr lang="en-US" b="1" dirty="0">
                <a:solidFill>
                  <a:srgbClr val="EE7145"/>
                </a:solidFill>
                <a:latin typeface="Effra" panose="020B0606080202020204" pitchFamily="34" charset="77"/>
              </a:rPr>
              <a:t>From an issue or concern to possible questions</a:t>
            </a:r>
            <a:endParaRPr lang="en-GB" b="1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BD60F-9B6B-41D2-89EB-3008EB87C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6702" y="2024963"/>
            <a:ext cx="11734798" cy="3547160"/>
          </a:xfrm>
        </p:spPr>
        <p:txBody>
          <a:bodyPr/>
          <a:lstStyle/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‘My pupils are not motivated’ can become ‘How can I motivate my pupils?’ or ‘How can my pupils be motivated?’ 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This question needs to be further ‘explored’ before we can find ways of motivating them. 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For example, how do you know they are not motivated? Are all pupils not motivated? What do they find motivating or demotivating? 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Remember the earlier conversation about asking what, why, when, how, where questions about the issue and arriving at a better understanding about the issue so we can address it properly.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D824EE-301F-A741-8D56-34CF692E50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the initial stages of teacher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971" y="985838"/>
            <a:ext cx="11400058" cy="124095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EE7145"/>
                </a:solidFill>
                <a:latin typeface="Effra" panose="020B0606080202020204" pitchFamily="34" charset="77"/>
              </a:rPr>
              <a:t>Identifying areas of concern through dialogue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AADC96-84A9-5B4D-87C0-9195D13B98BE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80A875B-6752-4CEB-894E-1F3D1B89E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90304"/>
              </p:ext>
            </p:extLst>
          </p:nvPr>
        </p:nvGraphicFramePr>
        <p:xfrm>
          <a:off x="1475509" y="1911376"/>
          <a:ext cx="8894618" cy="320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1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Codes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Ways of communicating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[Q-C]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Questioning-asking for clarification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[Q-</a:t>
                      </a:r>
                      <a:r>
                        <a:rPr lang="en-US" sz="2400" dirty="0" err="1">
                          <a:effectLst/>
                        </a:rPr>
                        <a:t>Pr</a:t>
                      </a:r>
                      <a:r>
                        <a:rPr lang="en-US" sz="2400" dirty="0">
                          <a:effectLst/>
                        </a:rPr>
                        <a:t>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Questioning-probing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[A]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Presenting alternatives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[S]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Structuring-guiding to 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A334BB7-01E9-4A73-9590-75E9BEECEE9A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the initial stages of teacher research</a:t>
            </a:r>
          </a:p>
        </p:txBody>
      </p:sp>
    </p:spTree>
    <p:extLst>
      <p:ext uri="{BB962C8B-B14F-4D97-AF65-F5344CB8AC3E}">
        <p14:creationId xmlns:p14="http://schemas.microsoft.com/office/powerpoint/2010/main" val="36210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46000" y="396240"/>
            <a:ext cx="8785600" cy="77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57372" y="880557"/>
            <a:ext cx="9877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E7145"/>
                </a:solidFill>
                <a:latin typeface="Effra" panose="020B0606080202020204" pitchFamily="34" charset="77"/>
              </a:rPr>
              <a:t>Identifying areas of concern through dialogue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8935D-E268-144E-A685-33E4B5D0FD87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8CF408C-E828-4B50-A4AB-66FE0E03A1B0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the initial stages of teacher research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61AB80-EF58-48CE-B5B0-49A7646B9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22295"/>
              </p:ext>
            </p:extLst>
          </p:nvPr>
        </p:nvGraphicFramePr>
        <p:xfrm>
          <a:off x="696287" y="1878596"/>
          <a:ext cx="11097491" cy="60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318600" imgH="2944076" progId="Word.Document.12">
                  <p:embed/>
                </p:oleObj>
              </mc:Choice>
              <mc:Fallback>
                <p:oleObj name="Document" r:id="rId3" imgW="6318600" imgH="294407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287" y="1878596"/>
                        <a:ext cx="11097491" cy="605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7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F8136-5DA4-DE41-96A4-4DD308BE73D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6FDC069-8673-4315-95D2-CDB0DB3C27D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the initial stages of teacher research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BC63F89-BB0D-418B-92E4-8C7FA68D3B17}"/>
              </a:ext>
            </a:extLst>
          </p:cNvPr>
          <p:cNvSpPr txBox="1">
            <a:spLocks/>
          </p:cNvSpPr>
          <p:nvPr/>
        </p:nvSpPr>
        <p:spPr>
          <a:xfrm>
            <a:off x="642879" y="1687596"/>
            <a:ext cx="10906125" cy="4487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Colleague: Which pupils aren’t motivated? All of them or just some of them (which ones?)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Teacher: I’m not sure.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Colleague: 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So, perhaps one of your research questions could be ‘Which pupils say they’re demotivated, and why?’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7674C-C326-4ACC-9520-27E4B0D53076}"/>
              </a:ext>
            </a:extLst>
          </p:cNvPr>
          <p:cNvSpPr/>
          <p:nvPr/>
        </p:nvSpPr>
        <p:spPr>
          <a:xfrm>
            <a:off x="1157371" y="984943"/>
            <a:ext cx="9603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E7145"/>
                </a:solidFill>
                <a:latin typeface="Effra" panose="020B0606080202020204" pitchFamily="34" charset="77"/>
              </a:rPr>
              <a:t>Turning uncertainty into a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81625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F8136-5DA4-DE41-96A4-4DD308BE73D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6FDC069-8673-4315-95D2-CDB0DB3C27D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the initial stages of teacher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56F37-5FD0-4362-8A37-D9298AA89E87}"/>
              </a:ext>
            </a:extLst>
          </p:cNvPr>
          <p:cNvSpPr/>
          <p:nvPr/>
        </p:nvSpPr>
        <p:spPr>
          <a:xfrm>
            <a:off x="91883" y="1070899"/>
            <a:ext cx="6153150" cy="2643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The problem is they always complain when they have to write.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Colleague: Does that happen with every type of writing, I mean stories, essays, all writing?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Actually, no; it’s mostly with essays, I think.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6A27A-38A5-4FED-93DF-724C0B13F208}"/>
              </a:ext>
            </a:extLst>
          </p:cNvPr>
          <p:cNvSpPr/>
          <p:nvPr/>
        </p:nvSpPr>
        <p:spPr>
          <a:xfrm>
            <a:off x="6512312" y="1163142"/>
            <a:ext cx="5626100" cy="3027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I want them to use dictionaries, you know, so they are more independent, but they don’t want to use them.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Colleague: Are you sure they don’t want to use them? Could there be other reasons why they don’t use them?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I’m not sure. I didn’t think about that.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851D0-E4E6-4C59-A294-9ED6526FF553}"/>
              </a:ext>
            </a:extLst>
          </p:cNvPr>
          <p:cNvSpPr/>
          <p:nvPr/>
        </p:nvSpPr>
        <p:spPr>
          <a:xfrm>
            <a:off x="1976293" y="4116629"/>
            <a:ext cx="6234257" cy="1941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I’m concerned that always only some pupils participate in class.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Colleague:  When you say ‘always’, when exactly?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Teacher: I’m not sure.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347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419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Effra</vt:lpstr>
      <vt:lpstr>Effra Medium</vt:lpstr>
      <vt:lpstr>Office Theme</vt:lpstr>
      <vt:lpstr>Document</vt:lpstr>
      <vt:lpstr>PowerPoint Presentation</vt:lpstr>
      <vt:lpstr>PowerPoint Presentation</vt:lpstr>
      <vt:lpstr>Identifying areas of concern through dialogue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Hannah F</dc:creator>
  <cp:lastModifiedBy>Anna Reeve</cp:lastModifiedBy>
  <cp:revision>22</cp:revision>
  <dcterms:created xsi:type="dcterms:W3CDTF">2019-07-22T15:03:15Z</dcterms:created>
  <dcterms:modified xsi:type="dcterms:W3CDTF">2021-12-16T11:30:06Z</dcterms:modified>
</cp:coreProperties>
</file>